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9144000" cx="5486400"/>
  <p:notesSz cx="6858000" cy="9144000"/>
  <p:embeddedFontLst>
    <p:embeddedFont>
      <p:font typeface="Caprasimo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747775"/>
          </p15:clr>
        </p15:guide>
        <p15:guide id="2" pos="172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172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prasimo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81af9894ca_0_1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81af9894c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81af9894ca_0_7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81af9894c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1af9894ca_0_47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81af9894c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1af9894ca_0_26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81af9894c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1af9894ca_0_54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1af9894c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1af9894ca_0_13:notes"/>
          <p:cNvSpPr/>
          <p:nvPr>
            <p:ph idx="2" type="sldImg"/>
          </p:nvPr>
        </p:nvSpPr>
        <p:spPr>
          <a:xfrm>
            <a:off x="2400625" y="685800"/>
            <a:ext cx="205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1af9894c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87025" y="1323689"/>
            <a:ext cx="51123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87020" y="5038444"/>
            <a:ext cx="51123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87020" y="1966444"/>
            <a:ext cx="51123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87020" y="5603956"/>
            <a:ext cx="51123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87020" y="3823733"/>
            <a:ext cx="51123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87020" y="791156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87020" y="2048844"/>
            <a:ext cx="51123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87020" y="791156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87020" y="2048844"/>
            <a:ext cx="24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899440" y="2048844"/>
            <a:ext cx="24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87020" y="791156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87020" y="987733"/>
            <a:ext cx="1684800" cy="13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87020" y="2470400"/>
            <a:ext cx="16848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94150" y="800267"/>
            <a:ext cx="3820800" cy="72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743200" y="-222"/>
            <a:ext cx="27432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59300" y="2192311"/>
            <a:ext cx="24270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59300" y="4983244"/>
            <a:ext cx="24270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963700" y="1287244"/>
            <a:ext cx="23022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87020" y="7521022"/>
            <a:ext cx="35994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87020" y="791156"/>
            <a:ext cx="51123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87020" y="2048844"/>
            <a:ext cx="51123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5083475" y="8290163"/>
            <a:ext cx="3291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gif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87050" y="4780082"/>
            <a:ext cx="5112300" cy="18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Studebaker Blorbo Society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87050" y="6703285"/>
            <a:ext cx="5112300" cy="7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Caprasimo"/>
                <a:ea typeface="Caprasimo"/>
                <a:cs typeface="Caprasimo"/>
                <a:sym typeface="Caprasimo"/>
              </a:rPr>
              <a:t>Year 1</a:t>
            </a:r>
            <a:endParaRPr>
              <a:solidFill>
                <a:srgbClr val="D5A6BD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56" name="Google Shape;56;p13" title="studebaker tra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75" y="100038"/>
            <a:ext cx="4614444" cy="461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113" y="7489789"/>
            <a:ext cx="1554175" cy="15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87020" y="642331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C78D8"/>
                </a:solidFill>
                <a:latin typeface="Caprasimo"/>
                <a:ea typeface="Caprasimo"/>
                <a:cs typeface="Caprasimo"/>
                <a:sym typeface="Caprasimo"/>
              </a:rPr>
              <a:t>Our members make us who we are &lt;3</a:t>
            </a:r>
            <a:endParaRPr sz="4000">
              <a:solidFill>
                <a:srgbClr val="3C78D8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87025" y="1809350"/>
            <a:ext cx="5112300" cy="7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Thank you to everyone who made this first year of the SBS an absolute blast.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Avery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Christian N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Creeg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Kingpleb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Martin Luther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Newt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Prince Tiwari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Stryker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Toleratesurbs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prasimo"/>
              <a:buChar char="-"/>
            </a:pPr>
            <a:r>
              <a:rPr lang="en">
                <a:latin typeface="Caprasimo"/>
                <a:ea typeface="Caprasimo"/>
                <a:cs typeface="Caprasimo"/>
                <a:sym typeface="Caprasimo"/>
              </a:rPr>
              <a:t>Tsubodai</a:t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latin typeface="Caprasimo"/>
                <a:ea typeface="Caprasimo"/>
                <a:cs typeface="Caprasimo"/>
                <a:sym typeface="Caprasimo"/>
              </a:rPr>
              <a:t>“Took the GT Hawk for Mexican food today”</a:t>
            </a:r>
            <a:br>
              <a:rPr lang="en" sz="1700"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1700">
                <a:latin typeface="Caprasimo"/>
                <a:ea typeface="Caprasimo"/>
                <a:cs typeface="Caprasimo"/>
                <a:sym typeface="Caprasimo"/>
              </a:rPr>
              <a:t>Martin Luther</a:t>
            </a:r>
            <a:endParaRPr sz="17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075" y="5748050"/>
            <a:ext cx="3134203" cy="235065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825" y="2993150"/>
            <a:ext cx="2739225" cy="18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187020" y="642331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C78D8"/>
                </a:solidFill>
                <a:latin typeface="Caprasimo"/>
                <a:ea typeface="Caprasimo"/>
                <a:cs typeface="Caprasimo"/>
                <a:sym typeface="Caprasimo"/>
              </a:rPr>
              <a:t>The SBS Timeline</a:t>
            </a:r>
            <a:endParaRPr sz="4000">
              <a:solidFill>
                <a:srgbClr val="3C78D8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187025" y="1809350"/>
            <a:ext cx="5112300" cy="7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Creation of the SBS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I </a:t>
            </a: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forgot</a:t>
            </a: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 about the SBS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I remembered again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The Reddit post explodes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Modern day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latin typeface="Caprasimo"/>
                <a:ea typeface="Caprasimo"/>
                <a:cs typeface="Caprasimo"/>
                <a:sym typeface="Caprasimo"/>
              </a:rPr>
              <a:t>Brought to you by our very own Tsubodai</a:t>
            </a:r>
            <a:endParaRPr sz="2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200" y="4206575"/>
            <a:ext cx="2651951" cy="33149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16100"/>
            <a:ext cx="5486400" cy="293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187020" y="642331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C78D8"/>
                </a:solidFill>
                <a:latin typeface="Caprasimo"/>
                <a:ea typeface="Caprasimo"/>
                <a:cs typeface="Caprasimo"/>
                <a:sym typeface="Caprasimo"/>
              </a:rPr>
              <a:t>Awards</a:t>
            </a:r>
            <a:endParaRPr sz="4000">
              <a:solidFill>
                <a:srgbClr val="3C78D8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87025" y="1809350"/>
            <a:ext cx="5112300" cy="7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Tsubodai: SHITPOSTER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Martin Luther: VEHICLEMEISER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Pleb: FEMBOY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Creeg: OLD MAN!</a:t>
            </a:r>
            <a:endParaRPr sz="2500">
              <a:latin typeface="Caprasimo"/>
              <a:ea typeface="Caprasimo"/>
              <a:cs typeface="Caprasimo"/>
              <a:sym typeface="Caprasim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prasimo"/>
              <a:buChar char="-"/>
            </a:pPr>
            <a:r>
              <a:rPr lang="en" sz="2500">
                <a:latin typeface="Caprasimo"/>
                <a:ea typeface="Caprasimo"/>
                <a:cs typeface="Caprasimo"/>
                <a:sym typeface="Caprasimo"/>
              </a:rPr>
              <a:t>Avery: FOX</a:t>
            </a:r>
            <a:endParaRPr sz="2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10" y="4776925"/>
            <a:ext cx="4175125" cy="41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55860">
            <a:off x="3290382" y="93624"/>
            <a:ext cx="2003163" cy="15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187020" y="642331"/>
            <a:ext cx="51123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C78D8"/>
                </a:solidFill>
                <a:latin typeface="Caprasimo"/>
                <a:ea typeface="Caprasimo"/>
                <a:cs typeface="Caprasimo"/>
                <a:sym typeface="Caprasimo"/>
              </a:rPr>
              <a:t>The stuff page</a:t>
            </a:r>
            <a:endParaRPr sz="4000">
              <a:solidFill>
                <a:srgbClr val="3C78D8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25" y="1660529"/>
            <a:ext cx="2351675" cy="31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225" y="1660529"/>
            <a:ext cx="2470101" cy="15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850" y="3355319"/>
            <a:ext cx="2342851" cy="15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2892850" y="4572000"/>
            <a:ext cx="973800" cy="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Creeg</a:t>
            </a:r>
            <a:endParaRPr sz="17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025" y="5050126"/>
            <a:ext cx="3133532" cy="23501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187025" y="7020475"/>
            <a:ext cx="1817100" cy="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Martin Luther</a:t>
            </a:r>
            <a:endParaRPr sz="17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3832" y="5050125"/>
            <a:ext cx="1771876" cy="23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441213" y="7032825"/>
            <a:ext cx="1817100" cy="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Luna Tuna</a:t>
            </a:r>
            <a:endParaRPr sz="1700"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8125" y="7619089"/>
            <a:ext cx="2470099" cy="1292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187050" y="203147"/>
            <a:ext cx="5112300" cy="73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rgbClr val="3C78D8"/>
                </a:solidFill>
                <a:latin typeface="Caprasimo"/>
                <a:ea typeface="Caprasimo"/>
                <a:cs typeface="Caprasimo"/>
                <a:sym typeface="Caprasimo"/>
              </a:rPr>
              <a:t>It’s been a fantastic year, </a:t>
            </a:r>
            <a:r>
              <a:rPr lang="en" sz="7600">
                <a:solidFill>
                  <a:srgbClr val="D5A6BD"/>
                </a:solidFill>
                <a:latin typeface="Caprasimo"/>
                <a:ea typeface="Caprasimo"/>
                <a:cs typeface="Caprasimo"/>
                <a:sym typeface="Caprasimo"/>
              </a:rPr>
              <a:t>here’s to many more.</a:t>
            </a:r>
            <a:endParaRPr sz="7600">
              <a:solidFill>
                <a:srgbClr val="D5A6BD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450" y="7139679"/>
            <a:ext cx="1839500" cy="18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0" y="1345738"/>
            <a:ext cx="5486400" cy="3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80">
                <a:latin typeface="Caprasimo"/>
                <a:ea typeface="Caprasimo"/>
                <a:cs typeface="Caprasimo"/>
                <a:sym typeface="Caprasimo"/>
              </a:rPr>
              <a:t>Zine published by the </a:t>
            </a:r>
            <a:r>
              <a:rPr lang="en" sz="4480">
                <a:latin typeface="Caprasimo"/>
                <a:ea typeface="Caprasimo"/>
                <a:cs typeface="Caprasimo"/>
                <a:sym typeface="Caprasimo"/>
              </a:rPr>
              <a:t>Studebaker Blorbo Society. All rights reserved.</a:t>
            </a:r>
            <a:endParaRPr sz="448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187050" y="4952039"/>
            <a:ext cx="51123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42">
                <a:solidFill>
                  <a:srgbClr val="D5A6BD"/>
                </a:solidFill>
                <a:latin typeface="Caprasimo"/>
                <a:ea typeface="Caprasimo"/>
                <a:cs typeface="Caprasimo"/>
                <a:sym typeface="Caprasimo"/>
              </a:rPr>
              <a:t>Except </a:t>
            </a:r>
            <a:r>
              <a:rPr lang="en" sz="2942">
                <a:solidFill>
                  <a:srgbClr val="D5A6BD"/>
                </a:solidFill>
                <a:latin typeface="Caprasimo"/>
                <a:ea typeface="Caprasimo"/>
                <a:cs typeface="Caprasimo"/>
                <a:sym typeface="Caprasimo"/>
              </a:rPr>
              <a:t>you</a:t>
            </a:r>
            <a:r>
              <a:rPr lang="en" sz="2942">
                <a:solidFill>
                  <a:srgbClr val="D5A6BD"/>
                </a:solidFill>
                <a:latin typeface="Caprasimo"/>
                <a:ea typeface="Caprasimo"/>
                <a:cs typeface="Caprasimo"/>
                <a:sym typeface="Caprasimo"/>
              </a:rPr>
              <a:t> can screenshot this if you want and share it with friends and do whatever you want actually.</a:t>
            </a:r>
            <a:endParaRPr sz="2942">
              <a:solidFill>
                <a:srgbClr val="D5A6BD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113" y="6244076"/>
            <a:ext cx="1554175" cy="15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